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8.xml"/>
  <Override ContentType="application/vnd.openxmlformats-officedocument.presentationml.slide+xml" PartName="/ppt/slides/slide4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9753600" cx="130048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2" Type="http://schemas.openxmlformats.org/officeDocument/2006/relationships/slide" Target="slides/slide7.xml"/><Relationship Id="rId2" Type="http://schemas.openxmlformats.org/officeDocument/2006/relationships/presProps" Target="presProps.xml"/><Relationship Id="rId13" Type="http://schemas.openxmlformats.org/officeDocument/2006/relationships/slide" Target="slides/slide8.xml"/><Relationship Id="rId1" Type="http://schemas.openxmlformats.org/officeDocument/2006/relationships/theme" Target="theme/theme3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3" Type="http://schemas.openxmlformats.org/officeDocument/2006/relationships/tableStyles" Target="tableStyle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25000"/>
              </a:lnSpc>
              <a:spcBef>
                <a:spcPts val="0"/>
              </a:spcBef>
              <a:defRPr/>
            </a:lvl1pPr>
            <a:lvl2pPr indent="228600" marL="0" marR="0" rtl="0" algn="l">
              <a:lnSpc>
                <a:spcPct val="125000"/>
              </a:lnSpc>
              <a:spcBef>
                <a:spcPts val="0"/>
              </a:spcBef>
              <a:defRPr/>
            </a:lvl2pPr>
            <a:lvl3pPr indent="457200" marL="0" marR="0" rtl="0" algn="l">
              <a:lnSpc>
                <a:spcPct val="125000"/>
              </a:lnSpc>
              <a:spcBef>
                <a:spcPts val="0"/>
              </a:spcBef>
              <a:defRPr/>
            </a:lvl3pPr>
            <a:lvl4pPr indent="685800" marL="0" marR="0" rtl="0" algn="l">
              <a:lnSpc>
                <a:spcPct val="125000"/>
              </a:lnSpc>
              <a:spcBef>
                <a:spcPts val="0"/>
              </a:spcBef>
              <a:defRPr/>
            </a:lvl4pPr>
            <a:lvl5pPr indent="914400" marL="0" marR="0" rtl="0" algn="l">
              <a:lnSpc>
                <a:spcPct val="125000"/>
              </a:lnSpc>
              <a:spcBef>
                <a:spcPts val="0"/>
              </a:spcBef>
              <a:defRPr/>
            </a:lvl5pPr>
            <a:lvl6pPr indent="1143000" marL="0" marR="0" rtl="0" algn="l">
              <a:lnSpc>
                <a:spcPct val="125000"/>
              </a:lnSpc>
              <a:spcBef>
                <a:spcPts val="0"/>
              </a:spcBef>
              <a:defRPr/>
            </a:lvl6pPr>
            <a:lvl7pPr indent="1371600" marL="0" marR="0" rtl="0" algn="l">
              <a:lnSpc>
                <a:spcPct val="125000"/>
              </a:lnSpc>
              <a:spcBef>
                <a:spcPts val="0"/>
              </a:spcBef>
              <a:defRPr/>
            </a:lvl7pPr>
            <a:lvl8pPr indent="1600200" marL="0" marR="0" rtl="0" algn="l">
              <a:lnSpc>
                <a:spcPct val="125000"/>
              </a:lnSpc>
              <a:spcBef>
                <a:spcPts val="0"/>
              </a:spcBef>
              <a:defRPr/>
            </a:lvl8pPr>
            <a:lvl9pPr indent="1828800" marL="0" marR="0" rtl="0" algn="l">
              <a:lnSpc>
                <a:spcPct val="125000"/>
              </a:lnSpc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2" Type="http://schemas.openxmlformats.org/officeDocument/2006/relationships/image" Target="../media/image0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2" Type="http://schemas.openxmlformats.org/officeDocument/2006/relationships/image" Target="../media/image0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2" Type="http://schemas.openxmlformats.org/officeDocument/2006/relationships/image" Target="../media/image0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2" Type="http://schemas.openxmlformats.org/officeDocument/2006/relationships/image" Target="../media/image0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Photo - Horizontal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/>
          <p:nvPr>
            <p:ph type="title"/>
          </p:nvPr>
        </p:nvSpPr>
        <p:spPr>
          <a:xfrm>
            <a:off x="1028700" y="6743700"/>
            <a:ext cx="1097279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1028700" y="8255000"/>
            <a:ext cx="10972799" cy="1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Clr>
                <a:srgbClr val="FFFCF2"/>
              </a:buClr>
              <a:buNone/>
              <a:defRPr/>
            </a:lvl1pPr>
            <a:lvl2pPr indent="228600" marL="0" rtl="0" algn="ctr">
              <a:spcBef>
                <a:spcPts val="0"/>
              </a:spcBef>
              <a:buClr>
                <a:srgbClr val="FFFCF2"/>
              </a:buClr>
              <a:buNone/>
              <a:defRPr/>
            </a:lvl2pPr>
            <a:lvl3pPr indent="457200" marL="0" rtl="0" algn="ctr">
              <a:spcBef>
                <a:spcPts val="0"/>
              </a:spcBef>
              <a:buClr>
                <a:srgbClr val="FFFCF2"/>
              </a:buClr>
              <a:buNone/>
              <a:defRPr/>
            </a:lvl3pPr>
            <a:lvl4pPr indent="685800" marL="0" rtl="0" algn="ctr">
              <a:spcBef>
                <a:spcPts val="0"/>
              </a:spcBef>
              <a:buClr>
                <a:srgbClr val="FFFCF2"/>
              </a:buClr>
              <a:buNone/>
              <a:defRPr/>
            </a:lvl4pPr>
            <a:lvl5pPr indent="914400" marL="0" rtl="0" algn="ctr">
              <a:spcBef>
                <a:spcPts val="0"/>
              </a:spcBef>
              <a:buClr>
                <a:srgbClr val="FFFCF2"/>
              </a:buClr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&amp; Bullets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1016000" y="546100"/>
            <a:ext cx="10972799" cy="18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indent="228600" rtl="0" algn="ctr">
              <a:spcBef>
                <a:spcPts val="0"/>
              </a:spcBef>
              <a:defRPr/>
            </a:lvl2pPr>
            <a:lvl3pPr indent="457200" rtl="0" algn="ctr">
              <a:spcBef>
                <a:spcPts val="0"/>
              </a:spcBef>
              <a:defRPr/>
            </a:lvl3pPr>
            <a:lvl4pPr indent="685800" rtl="0" algn="ctr">
              <a:spcBef>
                <a:spcPts val="0"/>
              </a:spcBef>
              <a:defRPr/>
            </a:lvl4pPr>
            <a:lvl5pPr indent="914400" rtl="0" algn="ctr">
              <a:spcBef>
                <a:spcPts val="0"/>
              </a:spcBef>
              <a:defRPr/>
            </a:lvl5pPr>
            <a:lvl6pPr indent="1143000" rtl="0" algn="ctr">
              <a:spcBef>
                <a:spcPts val="0"/>
              </a:spcBef>
              <a:defRPr/>
            </a:lvl6pPr>
            <a:lvl7pPr indent="1371600" rtl="0" algn="ctr">
              <a:spcBef>
                <a:spcPts val="0"/>
              </a:spcBef>
              <a:defRPr/>
            </a:lvl7pPr>
            <a:lvl8pPr indent="1600200" rtl="0" algn="ctr">
              <a:spcBef>
                <a:spcPts val="0"/>
              </a:spcBef>
              <a:defRPr/>
            </a:lvl8pPr>
            <a:lvl9pPr indent="1828800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1016000" y="2768600"/>
            <a:ext cx="10972799" cy="571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65100" marL="419100" rtl="0">
              <a:spcBef>
                <a:spcPts val="3000"/>
              </a:spcBef>
              <a:buClr>
                <a:srgbClr val="A29A85"/>
              </a:buClr>
              <a:buFont typeface="Libre Baskerville"/>
              <a:buChar char="•"/>
              <a:defRPr/>
            </a:lvl1pPr>
            <a:lvl2pPr indent="-165100" marL="838200" rtl="0">
              <a:spcBef>
                <a:spcPts val="3000"/>
              </a:spcBef>
              <a:buClr>
                <a:srgbClr val="A29A85"/>
              </a:buClr>
              <a:buFont typeface="Libre Baskerville"/>
              <a:buChar char="•"/>
              <a:defRPr/>
            </a:lvl2pPr>
            <a:lvl3pPr indent="-165100" marL="1181100" rtl="0">
              <a:spcBef>
                <a:spcPts val="3000"/>
              </a:spcBef>
              <a:buClr>
                <a:srgbClr val="A29A85"/>
              </a:buClr>
              <a:buFont typeface="Libre Baskerville"/>
              <a:buChar char="•"/>
              <a:defRPr/>
            </a:lvl3pPr>
            <a:lvl4pPr indent="-165100" marL="1562100" rtl="0">
              <a:spcBef>
                <a:spcPts val="3000"/>
              </a:spcBef>
              <a:buClr>
                <a:srgbClr val="A29A85"/>
              </a:buClr>
              <a:buFont typeface="Libre Baskerville"/>
              <a:buChar char="•"/>
              <a:defRPr/>
            </a:lvl4pPr>
            <a:lvl5pPr indent="-165100" marL="1943100" rtl="0">
              <a:spcBef>
                <a:spcPts val="3000"/>
              </a:spcBef>
              <a:buClr>
                <a:srgbClr val="A29A85"/>
              </a:buClr>
              <a:buFont typeface="Libre Baskerville"/>
              <a:buChar char="•"/>
              <a:defRPr/>
            </a:lvl5pPr>
            <a:lvl6pPr indent="-165100" marL="2324100" rtl="0">
              <a:spcBef>
                <a:spcPts val="3000"/>
              </a:spcBef>
              <a:buClr>
                <a:srgbClr val="A29A85"/>
              </a:buClr>
              <a:buFont typeface="Libre Baskerville"/>
              <a:buChar char="•"/>
              <a:defRPr/>
            </a:lvl6pPr>
            <a:lvl7pPr indent="-165100" marL="2705100" rtl="0">
              <a:spcBef>
                <a:spcPts val="3000"/>
              </a:spcBef>
              <a:buClr>
                <a:srgbClr val="A29A85"/>
              </a:buClr>
              <a:buFont typeface="Libre Baskerville"/>
              <a:buChar char="•"/>
              <a:defRPr/>
            </a:lvl7pPr>
            <a:lvl8pPr indent="-165100" marL="3086100" rtl="0">
              <a:spcBef>
                <a:spcPts val="3000"/>
              </a:spcBef>
              <a:buClr>
                <a:srgbClr val="A29A85"/>
              </a:buClr>
              <a:buFont typeface="Libre Baskerville"/>
              <a:buChar char="•"/>
              <a:defRPr/>
            </a:lvl8pPr>
            <a:lvl9pPr indent="-165100" marL="3467100" rtl="0">
              <a:spcBef>
                <a:spcPts val="3000"/>
              </a:spcBef>
              <a:buClr>
                <a:srgbClr val="A29A85"/>
              </a:buClr>
              <a:buFont typeface="Libre Baskerville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ullet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idx="1" type="body"/>
          </p:nvPr>
        </p:nvSpPr>
        <p:spPr>
          <a:xfrm>
            <a:off x="1016000" y="1270000"/>
            <a:ext cx="10972799" cy="72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65100" marL="419100" rtl="0">
              <a:spcBef>
                <a:spcPts val="3000"/>
              </a:spcBef>
              <a:buClr>
                <a:srgbClr val="A29A85"/>
              </a:buClr>
              <a:buFont typeface="Libre Baskerville"/>
              <a:buChar char="•"/>
              <a:defRPr/>
            </a:lvl1pPr>
            <a:lvl2pPr indent="-165100" marL="838200" rtl="0">
              <a:spcBef>
                <a:spcPts val="3000"/>
              </a:spcBef>
              <a:buClr>
                <a:srgbClr val="A29A85"/>
              </a:buClr>
              <a:buFont typeface="Libre Baskerville"/>
              <a:buChar char="•"/>
              <a:defRPr/>
            </a:lvl2pPr>
            <a:lvl3pPr indent="-165100" marL="1181100" rtl="0">
              <a:spcBef>
                <a:spcPts val="3000"/>
              </a:spcBef>
              <a:buClr>
                <a:srgbClr val="A29A85"/>
              </a:buClr>
              <a:buFont typeface="Libre Baskerville"/>
              <a:buChar char="•"/>
              <a:defRPr/>
            </a:lvl3pPr>
            <a:lvl4pPr indent="-165100" marL="1562100" rtl="0">
              <a:spcBef>
                <a:spcPts val="3000"/>
              </a:spcBef>
              <a:buClr>
                <a:srgbClr val="A29A85"/>
              </a:buClr>
              <a:buFont typeface="Libre Baskerville"/>
              <a:buChar char="•"/>
              <a:defRPr/>
            </a:lvl4pPr>
            <a:lvl5pPr indent="-165100" marL="1943100" rtl="0">
              <a:spcBef>
                <a:spcPts val="3000"/>
              </a:spcBef>
              <a:buClr>
                <a:srgbClr val="A29A85"/>
              </a:buClr>
              <a:buFont typeface="Libre Baskerville"/>
              <a:buChar char="•"/>
              <a:defRPr/>
            </a:lvl5pPr>
            <a:lvl6pPr indent="-165100" marL="2324100" rtl="0">
              <a:spcBef>
                <a:spcPts val="3000"/>
              </a:spcBef>
              <a:buClr>
                <a:srgbClr val="A29A85"/>
              </a:buClr>
              <a:buFont typeface="Libre Baskerville"/>
              <a:buChar char="•"/>
              <a:defRPr/>
            </a:lvl6pPr>
            <a:lvl7pPr indent="-165100" marL="2705100" rtl="0">
              <a:spcBef>
                <a:spcPts val="3000"/>
              </a:spcBef>
              <a:buClr>
                <a:srgbClr val="A29A85"/>
              </a:buClr>
              <a:buFont typeface="Libre Baskerville"/>
              <a:buChar char="•"/>
              <a:defRPr/>
            </a:lvl7pPr>
            <a:lvl8pPr indent="-165100" marL="3086100" rtl="0">
              <a:spcBef>
                <a:spcPts val="3000"/>
              </a:spcBef>
              <a:buClr>
                <a:srgbClr val="A29A85"/>
              </a:buClr>
              <a:buFont typeface="Libre Baskerville"/>
              <a:buChar char="•"/>
              <a:defRPr/>
            </a:lvl8pPr>
            <a:lvl9pPr indent="-165100" marL="3467100" rtl="0">
              <a:spcBef>
                <a:spcPts val="3000"/>
              </a:spcBef>
              <a:buClr>
                <a:srgbClr val="A29A85"/>
              </a:buClr>
              <a:buFont typeface="Libre Baskerville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&amp; Subtitl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1016000" y="2032000"/>
            <a:ext cx="10972799" cy="322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1016000" y="5359400"/>
            <a:ext cx="10972799" cy="1231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Clr>
                <a:srgbClr val="FFFCF2"/>
              </a:buClr>
              <a:buNone/>
              <a:defRPr/>
            </a:lvl1pPr>
            <a:lvl2pPr indent="228600" marL="0" rtl="0" algn="ctr">
              <a:spcBef>
                <a:spcPts val="0"/>
              </a:spcBef>
              <a:buClr>
                <a:srgbClr val="FFFCF2"/>
              </a:buClr>
              <a:buNone/>
              <a:defRPr/>
            </a:lvl2pPr>
            <a:lvl3pPr indent="457200" marL="0" rtl="0" algn="ctr">
              <a:spcBef>
                <a:spcPts val="0"/>
              </a:spcBef>
              <a:buClr>
                <a:srgbClr val="FFFCF2"/>
              </a:buClr>
              <a:buNone/>
              <a:defRPr/>
            </a:lvl3pPr>
            <a:lvl4pPr indent="685800" marL="0" rtl="0" algn="ctr">
              <a:spcBef>
                <a:spcPts val="0"/>
              </a:spcBef>
              <a:buClr>
                <a:srgbClr val="FFFCF2"/>
              </a:buClr>
              <a:buNone/>
              <a:defRPr/>
            </a:lvl4pPr>
            <a:lvl5pPr indent="914400" marL="0" rtl="0" algn="ctr">
              <a:spcBef>
                <a:spcPts val="0"/>
              </a:spcBef>
              <a:buClr>
                <a:srgbClr val="FFFCF2"/>
              </a:buClr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- Center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1016000" y="3263900"/>
            <a:ext cx="10972799" cy="32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Vertical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762000" y="2311400"/>
            <a:ext cx="6324600" cy="318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762000" y="5626100"/>
            <a:ext cx="6324600" cy="32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Clr>
                <a:srgbClr val="FFFCF2"/>
              </a:buClr>
              <a:buNone/>
              <a:defRPr/>
            </a:lvl1pPr>
            <a:lvl2pPr indent="228600" marL="0" rtl="0" algn="ctr">
              <a:spcBef>
                <a:spcPts val="0"/>
              </a:spcBef>
              <a:buClr>
                <a:srgbClr val="FFFCF2"/>
              </a:buClr>
              <a:buNone/>
              <a:defRPr/>
            </a:lvl2pPr>
            <a:lvl3pPr indent="457200" marL="0" rtl="0" algn="ctr">
              <a:spcBef>
                <a:spcPts val="0"/>
              </a:spcBef>
              <a:buClr>
                <a:srgbClr val="FFFCF2"/>
              </a:buClr>
              <a:buNone/>
              <a:defRPr/>
            </a:lvl3pPr>
            <a:lvl4pPr indent="685800" marL="0" rtl="0" algn="ctr">
              <a:spcBef>
                <a:spcPts val="0"/>
              </a:spcBef>
              <a:buClr>
                <a:srgbClr val="FFFCF2"/>
              </a:buClr>
              <a:buNone/>
              <a:defRPr/>
            </a:lvl4pPr>
            <a:lvl5pPr indent="914400" marL="0" rtl="0" algn="ctr">
              <a:spcBef>
                <a:spcPts val="0"/>
              </a:spcBef>
              <a:buClr>
                <a:srgbClr val="FFFCF2"/>
              </a:buClr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- Top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1016000" y="546100"/>
            <a:ext cx="10972799" cy="18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indent="228600" rtl="0" algn="ctr">
              <a:spcBef>
                <a:spcPts val="0"/>
              </a:spcBef>
              <a:defRPr/>
            </a:lvl2pPr>
            <a:lvl3pPr indent="457200" rtl="0" algn="ctr">
              <a:spcBef>
                <a:spcPts val="0"/>
              </a:spcBef>
              <a:defRPr/>
            </a:lvl3pPr>
            <a:lvl4pPr indent="685800" rtl="0" algn="ctr">
              <a:spcBef>
                <a:spcPts val="0"/>
              </a:spcBef>
              <a:defRPr/>
            </a:lvl4pPr>
            <a:lvl5pPr indent="914400" rtl="0" algn="ctr">
              <a:spcBef>
                <a:spcPts val="0"/>
              </a:spcBef>
              <a:defRPr/>
            </a:lvl5pPr>
            <a:lvl6pPr indent="1143000" rtl="0" algn="ctr">
              <a:spcBef>
                <a:spcPts val="0"/>
              </a:spcBef>
              <a:defRPr/>
            </a:lvl6pPr>
            <a:lvl7pPr indent="1371600" rtl="0" algn="ctr">
              <a:spcBef>
                <a:spcPts val="0"/>
              </a:spcBef>
              <a:defRPr/>
            </a:lvl7pPr>
            <a:lvl8pPr indent="1600200" rtl="0" algn="ctr">
              <a:spcBef>
                <a:spcPts val="0"/>
              </a:spcBef>
              <a:defRPr/>
            </a:lvl8pPr>
            <a:lvl9pPr indent="1828800" rtl="0" algn="ctr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Bullets &amp; Photo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1016000" y="546100"/>
            <a:ext cx="10972799" cy="18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indent="228600" rtl="0" algn="ctr">
              <a:spcBef>
                <a:spcPts val="0"/>
              </a:spcBef>
              <a:defRPr/>
            </a:lvl2pPr>
            <a:lvl3pPr indent="457200" rtl="0" algn="ctr">
              <a:spcBef>
                <a:spcPts val="0"/>
              </a:spcBef>
              <a:defRPr/>
            </a:lvl3pPr>
            <a:lvl4pPr indent="685800" rtl="0" algn="ctr">
              <a:spcBef>
                <a:spcPts val="0"/>
              </a:spcBef>
              <a:defRPr/>
            </a:lvl4pPr>
            <a:lvl5pPr indent="914400" rtl="0" algn="ctr">
              <a:spcBef>
                <a:spcPts val="0"/>
              </a:spcBef>
              <a:defRPr/>
            </a:lvl5pPr>
            <a:lvl6pPr indent="1143000" rtl="0" algn="ctr">
              <a:spcBef>
                <a:spcPts val="0"/>
              </a:spcBef>
              <a:defRPr/>
            </a:lvl6pPr>
            <a:lvl7pPr indent="1371600" rtl="0" algn="ctr">
              <a:spcBef>
                <a:spcPts val="0"/>
              </a:spcBef>
              <a:defRPr/>
            </a:lvl7pPr>
            <a:lvl8pPr indent="1600200" rtl="0" algn="ctr">
              <a:spcBef>
                <a:spcPts val="0"/>
              </a:spcBef>
              <a:defRPr/>
            </a:lvl8pPr>
            <a:lvl9pPr indent="1828800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1016000" y="2768600"/>
            <a:ext cx="5486399" cy="571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3800"/>
              </a:spcBef>
              <a:defRPr/>
            </a:lvl1pPr>
            <a:lvl2pPr rtl="0">
              <a:spcBef>
                <a:spcPts val="3800"/>
              </a:spcBef>
              <a:defRPr/>
            </a:lvl2pPr>
            <a:lvl3pPr rtl="0">
              <a:spcBef>
                <a:spcPts val="3800"/>
              </a:spcBef>
              <a:defRPr/>
            </a:lvl3pPr>
            <a:lvl4pPr marL="1625600" rtl="0">
              <a:spcBef>
                <a:spcPts val="3800"/>
              </a:spcBef>
              <a:defRPr/>
            </a:lvl4pPr>
            <a:lvl5pPr marL="2070100" rtl="0">
              <a:spcBef>
                <a:spcPts val="380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3 Up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4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" Type="http://schemas.openxmlformats.org/officeDocument/2006/relationships/image" Target="../media/image01.jpg"/><Relationship Id="rId4" Type="http://schemas.openxmlformats.org/officeDocument/2006/relationships/slideLayout" Target="../slideLayouts/slideLayout3.xml"/><Relationship Id="rId10" Type="http://schemas.openxmlformats.org/officeDocument/2006/relationships/slideLayout" Target="../slideLayouts/slideLayout9.xml"/><Relationship Id="rId3" Type="http://schemas.openxmlformats.org/officeDocument/2006/relationships/slideLayout" Target="../slideLayouts/slideLayout2.xml"/><Relationship Id="rId11" Type="http://schemas.openxmlformats.org/officeDocument/2006/relationships/slideLayout" Target="../slideLayouts/slideLayout10.xml"/><Relationship Id="rId9" Type="http://schemas.openxmlformats.org/officeDocument/2006/relationships/slideLayout" Target="../slideLayouts/slideLayout8.xml"/><Relationship Id="rId6" Type="http://schemas.openxmlformats.org/officeDocument/2006/relationships/slideLayout" Target="../slideLayouts/slideLayout5.xml"/><Relationship Id="rId5" Type="http://schemas.openxmlformats.org/officeDocument/2006/relationships/slideLayout" Target="../slideLayouts/slideLayout4.xml"/><Relationship Id="rId8" Type="http://schemas.openxmlformats.org/officeDocument/2006/relationships/slideLayout" Target="../slideLayouts/slideLayout7.xml"/><Relationship Id="rId7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1016000" y="546100"/>
            <a:ext cx="10972799" cy="18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228600" marL="0" marR="0" rtl="0" algn="ctr">
              <a:spcBef>
                <a:spcPts val="0"/>
              </a:spcBef>
              <a:defRPr/>
            </a:lvl2pPr>
            <a:lvl3pPr indent="457200" marL="0" marR="0" rtl="0" algn="ctr">
              <a:spcBef>
                <a:spcPts val="0"/>
              </a:spcBef>
              <a:defRPr/>
            </a:lvl3pPr>
            <a:lvl4pPr indent="685800" marL="0" marR="0" rtl="0" algn="ctr">
              <a:spcBef>
                <a:spcPts val="0"/>
              </a:spcBef>
              <a:defRPr/>
            </a:lvl4pPr>
            <a:lvl5pPr indent="914400" marL="0" marR="0" rtl="0" algn="ctr">
              <a:spcBef>
                <a:spcPts val="0"/>
              </a:spcBef>
              <a:defRPr/>
            </a:lvl5pPr>
            <a:lvl6pPr indent="1143000" marL="0" marR="0" rtl="0" algn="ctr">
              <a:spcBef>
                <a:spcPts val="0"/>
              </a:spcBef>
              <a:defRPr/>
            </a:lvl6pPr>
            <a:lvl7pPr indent="1371600" marL="0" marR="0" rtl="0" algn="ctr">
              <a:spcBef>
                <a:spcPts val="0"/>
              </a:spcBef>
              <a:defRPr/>
            </a:lvl7pPr>
            <a:lvl8pPr indent="1600200" marL="0" marR="0" rtl="0" algn="ctr">
              <a:spcBef>
                <a:spcPts val="0"/>
              </a:spcBef>
              <a:defRPr/>
            </a:lvl8pPr>
            <a:lvl9pPr indent="1828800" marL="0" marR="0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1016000" y="2768600"/>
            <a:ext cx="10972799" cy="571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65100" marL="419100" marR="0" rtl="0" algn="l">
              <a:spcBef>
                <a:spcPts val="3000"/>
              </a:spcBef>
              <a:buClr>
                <a:srgbClr val="A29A85"/>
              </a:buClr>
              <a:buFont typeface="Libre Baskerville"/>
              <a:buChar char="•"/>
              <a:defRPr/>
            </a:lvl1pPr>
            <a:lvl2pPr indent="-165100" marL="838200" marR="0" rtl="0" algn="l">
              <a:spcBef>
                <a:spcPts val="3000"/>
              </a:spcBef>
              <a:buClr>
                <a:srgbClr val="A29A85"/>
              </a:buClr>
              <a:buFont typeface="Libre Baskerville"/>
              <a:buChar char="•"/>
              <a:defRPr/>
            </a:lvl2pPr>
            <a:lvl3pPr indent="-165100" marL="1181100" marR="0" rtl="0" algn="l">
              <a:spcBef>
                <a:spcPts val="3000"/>
              </a:spcBef>
              <a:buClr>
                <a:srgbClr val="A29A85"/>
              </a:buClr>
              <a:buFont typeface="Libre Baskerville"/>
              <a:buChar char="•"/>
              <a:defRPr/>
            </a:lvl3pPr>
            <a:lvl4pPr indent="-165100" marL="1562100" marR="0" rtl="0" algn="l">
              <a:spcBef>
                <a:spcPts val="3000"/>
              </a:spcBef>
              <a:buClr>
                <a:srgbClr val="A29A85"/>
              </a:buClr>
              <a:buFont typeface="Libre Baskerville"/>
              <a:buChar char="•"/>
              <a:defRPr/>
            </a:lvl4pPr>
            <a:lvl5pPr indent="-165100" marL="1943100" marR="0" rtl="0" algn="l">
              <a:spcBef>
                <a:spcPts val="3000"/>
              </a:spcBef>
              <a:buClr>
                <a:srgbClr val="A29A85"/>
              </a:buClr>
              <a:buFont typeface="Libre Baskerville"/>
              <a:buChar char="•"/>
              <a:defRPr/>
            </a:lvl5pPr>
            <a:lvl6pPr indent="-165100" marL="2324100" marR="0" rtl="0" algn="l">
              <a:spcBef>
                <a:spcPts val="3000"/>
              </a:spcBef>
              <a:buClr>
                <a:srgbClr val="A29A85"/>
              </a:buClr>
              <a:buFont typeface="Libre Baskerville"/>
              <a:buChar char="•"/>
              <a:defRPr/>
            </a:lvl6pPr>
            <a:lvl7pPr indent="-165100" marL="2705100" marR="0" rtl="0" algn="l">
              <a:spcBef>
                <a:spcPts val="3000"/>
              </a:spcBef>
              <a:buClr>
                <a:srgbClr val="A29A85"/>
              </a:buClr>
              <a:buFont typeface="Libre Baskerville"/>
              <a:buChar char="•"/>
              <a:defRPr/>
            </a:lvl7pPr>
            <a:lvl8pPr indent="-165100" marL="3086100" marR="0" rtl="0" algn="l">
              <a:spcBef>
                <a:spcPts val="3000"/>
              </a:spcBef>
              <a:buClr>
                <a:srgbClr val="A29A85"/>
              </a:buClr>
              <a:buFont typeface="Libre Baskerville"/>
              <a:buChar char="•"/>
              <a:defRPr/>
            </a:lvl8pPr>
            <a:lvl9pPr indent="-165100" marL="3467100" marR="0" rtl="0" algn="l">
              <a:spcBef>
                <a:spcPts val="3000"/>
              </a:spcBef>
              <a:buClr>
                <a:srgbClr val="A29A85"/>
              </a:buClr>
              <a:buFont typeface="Libre Baskerville"/>
              <a:buChar char="•"/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0.png"/><Relationship Id="rId3" Type="http://schemas.openxmlformats.org/officeDocument/2006/relationships/image" Target="../media/image02.pn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Shape 33"/>
          <p:cNvGrpSpPr/>
          <p:nvPr/>
        </p:nvGrpSpPr>
        <p:grpSpPr>
          <a:xfrm>
            <a:off x="2476500" y="914400"/>
            <a:ext cx="8051799" cy="6070600"/>
            <a:chOff x="-342900" y="-342900"/>
            <a:chExt cx="8051799" cy="6070600"/>
          </a:xfrm>
        </p:grpSpPr>
        <p:pic>
          <p:nvPicPr>
            <p:cNvPr id="34" name="Shape 34"/>
            <p:cNvPicPr preferRelativeResize="0"/>
            <p:nvPr/>
          </p:nvPicPr>
          <p:blipFill rotWithShape="1">
            <a:blip r:embed="rId3">
              <a:alphaModFix/>
            </a:blip>
            <a:srcRect b="0" l="4408" r="4407" t="0"/>
            <a:stretch/>
          </p:blipFill>
          <p:spPr>
            <a:xfrm>
              <a:off x="0" y="0"/>
              <a:ext cx="7365999" cy="5372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Shape 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342900" y="-342900"/>
              <a:ext cx="8051799" cy="607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Shape 36"/>
          <p:cNvSpPr txBox="1"/>
          <p:nvPr>
            <p:ph type="title"/>
          </p:nvPr>
        </p:nvSpPr>
        <p:spPr>
          <a:xfrm>
            <a:off x="1016000" y="6572975"/>
            <a:ext cx="1097279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7098" u="none" cap="none" strike="noStrike">
                <a:solidFill>
                  <a:srgbClr val="FFFCF2"/>
                </a:solidFill>
                <a:latin typeface="Arial"/>
                <a:ea typeface="Arial"/>
                <a:cs typeface="Arial"/>
                <a:sym typeface="Arial"/>
              </a:rPr>
              <a:t>Chicago Public Library</a:t>
            </a:r>
          </a:p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1016000" y="8096975"/>
            <a:ext cx="10972799" cy="1193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CF2"/>
              </a:buClr>
              <a:buSzPct val="25000"/>
              <a:buFont typeface="Arial"/>
              <a:buNone/>
            </a:pPr>
            <a:r>
              <a:rPr b="0" baseline="0" i="0" lang="en-US" sz="3000" u="none" cap="none" strike="noStrike">
                <a:solidFill>
                  <a:srgbClr val="FFFCF2"/>
                </a:solidFill>
                <a:latin typeface="Arial"/>
                <a:ea typeface="Arial"/>
                <a:cs typeface="Arial"/>
                <a:sym typeface="Arial"/>
              </a:rPr>
              <a:t>Sulzer Regional Library</a:t>
            </a:r>
          </a:p>
          <a:p>
            <a:pPr indent="0" lvl="0" marL="0" marR="0" rtl="0" algn="ctr">
              <a:spcBef>
                <a:spcPts val="0"/>
              </a:spcBef>
              <a:buClr>
                <a:srgbClr val="FFFCF2"/>
              </a:buClr>
              <a:buSzPct val="25000"/>
              <a:buFont typeface="Arial"/>
              <a:buNone/>
            </a:pPr>
            <a:r>
              <a:rPr lang="en-US" sz="3000">
                <a:solidFill>
                  <a:srgbClr val="FFFCF2"/>
                </a:solidFill>
              </a:rPr>
              <a:t>Summer Learning Program Presentation by: Latrece Hunter-Singleton, Aimee Norris, Amanda Shively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1016000" y="546100"/>
            <a:ext cx="10972799" cy="18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>
              <a:spcBef>
                <a:spcPts val="0"/>
              </a:spcBef>
              <a:buSzPct val="25000"/>
              <a:buNone/>
            </a:pPr>
            <a:r>
              <a:rPr b="0" baseline="0" i="0" lang="en-US" sz="7800" u="none" cap="none" strike="noStrike">
                <a:solidFill>
                  <a:srgbClr val="6F6A5A"/>
                </a:solidFill>
                <a:latin typeface="Arial"/>
                <a:ea typeface="Arial"/>
                <a:cs typeface="Arial"/>
                <a:sym typeface="Arial"/>
              </a:rPr>
              <a:t>History of Sulzer</a:t>
            </a:r>
          </a:p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1016000" y="1674200"/>
            <a:ext cx="10972799" cy="571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419100" lvl="0" marL="419100" marR="0" rtl="0" algn="l">
              <a:spcBef>
                <a:spcPts val="0"/>
              </a:spcBef>
              <a:buClr>
                <a:srgbClr val="6F6A5A"/>
              </a:buClr>
              <a:buSzPct val="100000"/>
              <a:buFont typeface="Arial"/>
              <a:buChar char="•"/>
            </a:pPr>
            <a:r>
              <a:rPr lang="en-US" sz="4000">
                <a:solidFill>
                  <a:srgbClr val="6F6A5A"/>
                </a:solidFill>
              </a:rPr>
              <a:t>Our </a:t>
            </a:r>
            <a:r>
              <a:rPr b="0" baseline="0" i="0" lang="en-US" sz="4000" u="none" cap="none" strike="noStrike">
                <a:solidFill>
                  <a:srgbClr val="6F6A5A"/>
                </a:solidFill>
              </a:rPr>
              <a:t>Mission Statement</a:t>
            </a:r>
          </a:p>
          <a:p>
            <a:pPr indent="-419100" lvl="0" marL="419100" marR="0" rtl="0" algn="l">
              <a:spcBef>
                <a:spcPts val="3000"/>
              </a:spcBef>
              <a:buClr>
                <a:srgbClr val="6F6A5A"/>
              </a:buClr>
              <a:buSzPct val="100000"/>
              <a:buFont typeface="Arial"/>
              <a:buChar char="•"/>
            </a:pPr>
            <a:r>
              <a:rPr lang="en-US" sz="4000">
                <a:solidFill>
                  <a:srgbClr val="6F6A5A"/>
                </a:solidFill>
              </a:rPr>
              <a:t>Who Is </a:t>
            </a:r>
            <a:r>
              <a:rPr b="0" baseline="0" i="0" lang="en-US" sz="4000" u="none" cap="none" strike="noStrike">
                <a:solidFill>
                  <a:srgbClr val="6F6A5A"/>
                </a:solidFill>
              </a:rPr>
              <a:t>Conrad Sulzer?</a:t>
            </a:r>
          </a:p>
          <a:p>
            <a:pPr indent="-419100" lvl="0" marL="419100" marR="0" rtl="0" algn="l">
              <a:spcBef>
                <a:spcPts val="3000"/>
              </a:spcBef>
              <a:buClr>
                <a:srgbClr val="6F6A5A"/>
              </a:buClr>
              <a:buSzPct val="100000"/>
              <a:buFont typeface="Arial"/>
              <a:buChar char="•"/>
            </a:pPr>
            <a:r>
              <a:rPr b="0" baseline="0" i="0" lang="en-US" sz="4000" u="none" cap="none" strike="noStrike">
                <a:solidFill>
                  <a:srgbClr val="6F6A5A"/>
                </a:solidFill>
              </a:rPr>
              <a:t>Sulzer Regional Library is </a:t>
            </a:r>
            <a:r>
              <a:rPr lang="en-US" sz="4000">
                <a:solidFill>
                  <a:srgbClr val="6F6A5A"/>
                </a:solidFill>
              </a:rPr>
              <a:t>B</a:t>
            </a:r>
            <a:r>
              <a:rPr b="0" baseline="0" i="0" lang="en-US" sz="4000" u="none" cap="none" strike="noStrike">
                <a:solidFill>
                  <a:srgbClr val="6F6A5A"/>
                </a:solidFill>
              </a:rPr>
              <a:t>uilt</a:t>
            </a:r>
          </a:p>
          <a:p>
            <a:pPr indent="-419100" lvl="0" marL="419100" marR="0" rtl="0" algn="l">
              <a:spcBef>
                <a:spcPts val="3000"/>
              </a:spcBef>
              <a:buClr>
                <a:srgbClr val="6F6A5A"/>
              </a:buClr>
              <a:buSzPct val="100000"/>
              <a:buFont typeface="Arial"/>
              <a:buChar char="•"/>
            </a:pPr>
            <a:r>
              <a:rPr b="0" baseline="0" i="0" lang="en-US" sz="4000" u="none" cap="none" strike="noStrike">
                <a:solidFill>
                  <a:srgbClr val="6F6A5A"/>
                </a:solidFill>
              </a:rPr>
              <a:t>Lincoln Square/Ravenswood Neighborhood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1016000" y="546100"/>
            <a:ext cx="10972799" cy="18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7254" u="none" cap="none" strike="noStrike">
                <a:solidFill>
                  <a:srgbClr val="6F6A5A"/>
                </a:solidFill>
                <a:latin typeface="Arial"/>
                <a:ea typeface="Arial"/>
                <a:cs typeface="Arial"/>
                <a:sym typeface="Arial"/>
              </a:rPr>
              <a:t>Community Assessment</a:t>
            </a:r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961275" y="2194050"/>
            <a:ext cx="10972799" cy="571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419100" lvl="0" marL="419100" marR="0" rtl="0" algn="l">
              <a:spcBef>
                <a:spcPts val="0"/>
              </a:spcBef>
              <a:buClr>
                <a:srgbClr val="6F6A5A"/>
              </a:buClr>
              <a:buSzPct val="100000"/>
              <a:buFont typeface="Arial"/>
              <a:buChar char="•"/>
            </a:pPr>
            <a:r>
              <a:rPr b="0" baseline="0" i="0" lang="en-US" sz="4000" u="none" cap="none" strike="noStrike">
                <a:solidFill>
                  <a:srgbClr val="6F6A5A"/>
                </a:solidFill>
              </a:rPr>
              <a:t>Demographics </a:t>
            </a:r>
          </a:p>
          <a:p>
            <a:pPr indent="-419100" lvl="0" marL="419100" marR="0" rtl="0" algn="l">
              <a:spcBef>
                <a:spcPts val="3000"/>
              </a:spcBef>
              <a:buClr>
                <a:srgbClr val="6F6A5A"/>
              </a:buClr>
              <a:buSzPct val="100000"/>
              <a:buFont typeface="Arial"/>
              <a:buChar char="•"/>
            </a:pPr>
            <a:r>
              <a:rPr b="0" baseline="0" i="0" lang="en-US" sz="4000" u="none" cap="none" strike="noStrike">
                <a:solidFill>
                  <a:srgbClr val="6F6A5A"/>
                </a:solidFill>
              </a:rPr>
              <a:t>Local Businesses</a:t>
            </a:r>
          </a:p>
          <a:p>
            <a:pPr indent="-419100" lvl="0" marL="419100" marR="0" rtl="0" algn="l">
              <a:spcBef>
                <a:spcPts val="3000"/>
              </a:spcBef>
              <a:buClr>
                <a:srgbClr val="6F6A5A"/>
              </a:buClr>
              <a:buSzPct val="100000"/>
              <a:buFont typeface="Arial"/>
              <a:buChar char="•"/>
            </a:pPr>
            <a:r>
              <a:rPr b="0" baseline="0" i="0" lang="en-US" sz="4000" u="none" cap="none" strike="noStrike">
                <a:solidFill>
                  <a:srgbClr val="6F6A5A"/>
                </a:solidFill>
              </a:rPr>
              <a:t>Schools</a:t>
            </a:r>
          </a:p>
          <a:p>
            <a:pPr indent="-419100" lvl="0" marL="419100" marR="0" rtl="0" algn="l">
              <a:spcBef>
                <a:spcPts val="3000"/>
              </a:spcBef>
              <a:buClr>
                <a:srgbClr val="6F6A5A"/>
              </a:buClr>
              <a:buSzPct val="100000"/>
              <a:buFont typeface="Arial"/>
              <a:buChar char="•"/>
            </a:pPr>
            <a:r>
              <a:rPr b="0" baseline="0" i="0" lang="en-US" sz="4000" u="none" cap="none" strike="noStrike">
                <a:solidFill>
                  <a:srgbClr val="6F6A5A"/>
                </a:solidFill>
              </a:rPr>
              <a:t>Events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6650" y="2505850"/>
            <a:ext cx="5910599" cy="527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1016000" y="546100"/>
            <a:ext cx="10972799" cy="18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7200" u="none" cap="none" strike="noStrike">
                <a:solidFill>
                  <a:srgbClr val="6F6A5A"/>
                </a:solidFill>
                <a:latin typeface="Impact"/>
                <a:ea typeface="Impact"/>
                <a:cs typeface="Impact"/>
                <a:sym typeface="Impact"/>
              </a:rPr>
              <a:t>Rock Around the World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3000">
                <a:solidFill>
                  <a:srgbClr val="6F6A5A"/>
                </a:solidFill>
              </a:rPr>
              <a:t>S</a:t>
            </a:r>
            <a:r>
              <a:rPr b="0" baseline="0" i="0" lang="en-US" sz="3000" u="none" cap="none" strike="noStrike">
                <a:solidFill>
                  <a:srgbClr val="6F6A5A"/>
                </a:solidFill>
              </a:rPr>
              <a:t>ummer </a:t>
            </a:r>
            <a:r>
              <a:rPr lang="en-US" sz="3000">
                <a:solidFill>
                  <a:srgbClr val="6F6A5A"/>
                </a:solidFill>
              </a:rPr>
              <a:t>L</a:t>
            </a:r>
            <a:r>
              <a:rPr b="0" baseline="0" i="0" lang="en-US" sz="3000" u="none" cap="none" strike="noStrike">
                <a:solidFill>
                  <a:srgbClr val="6F6A5A"/>
                </a:solidFill>
              </a:rPr>
              <a:t>earning </a:t>
            </a:r>
            <a:r>
              <a:rPr lang="en-US" sz="3000">
                <a:solidFill>
                  <a:srgbClr val="6F6A5A"/>
                </a:solidFill>
              </a:rPr>
              <a:t>P</a:t>
            </a:r>
            <a:r>
              <a:rPr b="0" baseline="0" i="0" lang="en-US" sz="3000" u="none" cap="none" strike="noStrike">
                <a:solidFill>
                  <a:srgbClr val="6F6A5A"/>
                </a:solidFill>
              </a:rPr>
              <a:t>rogram</a:t>
            </a:r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1016000" y="2310300"/>
            <a:ext cx="10972799" cy="571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419100" lvl="0" marL="419100" marR="0" rtl="0" algn="l">
              <a:spcBef>
                <a:spcPts val="0"/>
              </a:spcBef>
              <a:buClr>
                <a:srgbClr val="6F6A5A"/>
              </a:buClr>
              <a:buSzPct val="100000"/>
              <a:buFont typeface="Arial"/>
              <a:buChar char="•"/>
            </a:pPr>
            <a:r>
              <a:rPr lang="en-US" sz="4000">
                <a:solidFill>
                  <a:srgbClr val="6F6A5A"/>
                </a:solidFill>
              </a:rPr>
              <a:t>Program Description: </a:t>
            </a:r>
            <a:r>
              <a:rPr b="0" baseline="0" i="0" lang="en-US" sz="4000" u="none" cap="none" strike="noStrike">
                <a:solidFill>
                  <a:srgbClr val="6F6A5A"/>
                </a:solidFill>
              </a:rPr>
              <a:t>Music and Performance Themed</a:t>
            </a:r>
          </a:p>
          <a:p>
            <a:pPr indent="-419100" lvl="0" marL="419100" marR="0" rtl="0" algn="l">
              <a:spcBef>
                <a:spcPts val="3000"/>
              </a:spcBef>
              <a:buClr>
                <a:srgbClr val="6F6A5A"/>
              </a:buClr>
              <a:buSzPct val="100000"/>
              <a:buFont typeface="Arial"/>
              <a:buChar char="•"/>
            </a:pPr>
            <a:r>
              <a:rPr b="0" baseline="0" i="0" lang="en-US" sz="4000" u="none" cap="none" strike="noStrike">
                <a:solidFill>
                  <a:srgbClr val="6F6A5A"/>
                </a:solidFill>
              </a:rPr>
              <a:t>Collaboration with Old Town School of Folk Music and DANK Haus German American Center</a:t>
            </a:r>
          </a:p>
          <a:p>
            <a:pPr indent="-419100" lvl="0" marL="419100" marR="0" rtl="0" algn="l">
              <a:spcBef>
                <a:spcPts val="3000"/>
              </a:spcBef>
              <a:buClr>
                <a:srgbClr val="6F6A5A"/>
              </a:buClr>
              <a:buSzPct val="100000"/>
              <a:buFont typeface="Arial"/>
              <a:buChar char="•"/>
            </a:pPr>
            <a:r>
              <a:rPr b="0" baseline="0" i="0" lang="en-US" sz="4000" u="none" cap="none" strike="noStrike">
                <a:solidFill>
                  <a:srgbClr val="6F6A5A"/>
                </a:solidFill>
              </a:rPr>
              <a:t>Square Roots Music Festival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1016000" y="546100"/>
            <a:ext cx="10972799" cy="18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7200">
                <a:solidFill>
                  <a:srgbClr val="6F6A5A"/>
                </a:solidFill>
              </a:rPr>
              <a:t>Goals and Objectives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1016000" y="2229775"/>
            <a:ext cx="10972799" cy="6253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buClr>
                <a:srgbClr val="6F6A5A"/>
              </a:buClr>
              <a:buSzPct val="90000"/>
              <a:buFont typeface="Arial"/>
              <a:buChar char="•"/>
            </a:pPr>
            <a:r>
              <a:rPr lang="en-US" sz="4000">
                <a:solidFill>
                  <a:srgbClr val="6F6A5A"/>
                </a:solidFill>
              </a:rPr>
              <a:t>Increase amount of reading by participants from last year</a:t>
            </a:r>
          </a:p>
          <a:p>
            <a:pPr indent="-457200" lvl="0" marL="457200" marR="0" rtl="0" algn="l">
              <a:spcBef>
                <a:spcPts val="0"/>
              </a:spcBef>
              <a:buClr>
                <a:srgbClr val="6F6A5A"/>
              </a:buClr>
              <a:buSzPct val="90000"/>
              <a:buFont typeface="Arial"/>
              <a:buChar char="•"/>
            </a:pPr>
            <a:r>
              <a:rPr lang="en-US" sz="4000">
                <a:solidFill>
                  <a:srgbClr val="6F6A5A"/>
                </a:solidFill>
              </a:rPr>
              <a:t>New teen-focused program</a:t>
            </a:r>
          </a:p>
          <a:p>
            <a:pPr indent="-457200" lvl="0" marL="457200" marR="0" rtl="0" algn="l">
              <a:spcBef>
                <a:spcPts val="0"/>
              </a:spcBef>
              <a:buClr>
                <a:srgbClr val="6F6A5A"/>
              </a:buClr>
              <a:buSzPct val="90000"/>
              <a:buFont typeface="Arial"/>
              <a:buChar char="•"/>
            </a:pPr>
            <a:r>
              <a:rPr lang="en-US" sz="4000">
                <a:solidFill>
                  <a:srgbClr val="6F6A5A"/>
                </a:solidFill>
              </a:rPr>
              <a:t>Culture enrichment through music</a:t>
            </a:r>
          </a:p>
          <a:p>
            <a:pPr indent="-457200" lvl="0" marL="457200" marR="0" rtl="0" algn="l">
              <a:spcBef>
                <a:spcPts val="0"/>
              </a:spcBef>
              <a:buClr>
                <a:srgbClr val="6F6A5A"/>
              </a:buClr>
              <a:buSzPct val="90000"/>
              <a:buFont typeface="Arial"/>
              <a:buChar char="•"/>
            </a:pPr>
            <a:r>
              <a:rPr lang="en-US" sz="4000">
                <a:solidFill>
                  <a:srgbClr val="6F6A5A"/>
                </a:solidFill>
              </a:rPr>
              <a:t>STEAM and 21st Century skills as prerogative in programming</a:t>
            </a:r>
          </a:p>
          <a:p>
            <a:pPr indent="-457200" lvl="0" marL="457200" marR="0" rtl="0" algn="l">
              <a:spcBef>
                <a:spcPts val="0"/>
              </a:spcBef>
              <a:buClr>
                <a:srgbClr val="6F6A5A"/>
              </a:buClr>
              <a:buSzPct val="90000"/>
              <a:buFont typeface="Arial"/>
              <a:buChar char="•"/>
            </a:pPr>
            <a:r>
              <a:rPr lang="en-US" sz="4000">
                <a:solidFill>
                  <a:srgbClr val="6F6A5A"/>
                </a:solidFill>
              </a:rPr>
              <a:t>Support non-traditional forms of learning</a:t>
            </a:r>
          </a:p>
          <a:p>
            <a:pPr indent="-457200" lvl="0" marL="457200" marR="0" rtl="0" algn="l">
              <a:spcBef>
                <a:spcPts val="0"/>
              </a:spcBef>
              <a:buClr>
                <a:srgbClr val="6F6A5A"/>
              </a:buClr>
              <a:buSzPct val="90000"/>
              <a:buFont typeface="Arial"/>
              <a:buChar char="•"/>
            </a:pPr>
            <a:r>
              <a:rPr lang="en-US" sz="4000">
                <a:solidFill>
                  <a:srgbClr val="6F6A5A"/>
                </a:solidFill>
              </a:rPr>
              <a:t>Family and intergenerational activities</a:t>
            </a:r>
          </a:p>
          <a:p>
            <a:pPr indent="-457200" lvl="0" marL="457200" marR="0" rtl="0" algn="l">
              <a:spcBef>
                <a:spcPts val="0"/>
              </a:spcBef>
              <a:buClr>
                <a:srgbClr val="6F6A5A"/>
              </a:buClr>
              <a:buSzPct val="90000"/>
              <a:buFont typeface="Arial"/>
              <a:buChar char="•"/>
            </a:pPr>
            <a:r>
              <a:rPr lang="en-US" sz="4000">
                <a:solidFill>
                  <a:srgbClr val="6F6A5A"/>
                </a:solidFill>
              </a:rPr>
              <a:t>Collaboration with local schools and businesses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961275" y="1468725"/>
            <a:ext cx="10972799" cy="7190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419100" lvl="0" marL="457200" marR="0" rtl="0" algn="l">
              <a:spcBef>
                <a:spcPts val="0"/>
              </a:spcBef>
              <a:buClr>
                <a:srgbClr val="6F6A5A"/>
              </a:buClr>
              <a:buSzPct val="83333"/>
              <a:buFont typeface="Libre Baskerville"/>
              <a:buChar char="•"/>
            </a:pPr>
            <a:r>
              <a:rPr lang="en-US" sz="3600">
                <a:solidFill>
                  <a:srgbClr val="6F6A5A"/>
                </a:solidFill>
              </a:rPr>
              <a:t>READ: 30 minutes a day for 300 minutes total.</a:t>
            </a:r>
          </a:p>
          <a:p>
            <a:pPr indent="-419100" lvl="0" marL="457200" marR="0" rtl="0" algn="l">
              <a:spcBef>
                <a:spcPts val="0"/>
              </a:spcBef>
              <a:buClr>
                <a:srgbClr val="6F6A5A"/>
              </a:buClr>
              <a:buSzPct val="83333"/>
              <a:buFont typeface="Libre Baskerville"/>
              <a:buChar char="•"/>
            </a:pPr>
            <a:r>
              <a:rPr lang="en-US" sz="3600">
                <a:solidFill>
                  <a:srgbClr val="6F6A5A"/>
                </a:solidFill>
              </a:rPr>
              <a:t>OBSERVE: Listen, watch, or experience a new song, performance, or instrument.</a:t>
            </a:r>
          </a:p>
          <a:p>
            <a:pPr indent="-419100" lvl="0" marL="457200" marR="0" rtl="0" algn="l">
              <a:spcBef>
                <a:spcPts val="0"/>
              </a:spcBef>
              <a:buClr>
                <a:srgbClr val="6F6A5A"/>
              </a:buClr>
              <a:buSzPct val="83333"/>
              <a:buFont typeface="Libre Baskerville"/>
              <a:buChar char="•"/>
            </a:pPr>
            <a:r>
              <a:rPr lang="en-US" sz="3600">
                <a:solidFill>
                  <a:srgbClr val="6F6A5A"/>
                </a:solidFill>
              </a:rPr>
              <a:t>DESIGN: Create your own song, dance, performance, or musical instrument.</a:t>
            </a:r>
          </a:p>
          <a:p>
            <a:pPr indent="-419100" lvl="0" marL="457200" marR="0" rtl="0" algn="l">
              <a:spcBef>
                <a:spcPts val="0"/>
              </a:spcBef>
              <a:buClr>
                <a:srgbClr val="6F6A5A"/>
              </a:buClr>
              <a:buSzPct val="83333"/>
              <a:buFont typeface="Libre Baskerville"/>
              <a:buChar char="•"/>
            </a:pPr>
            <a:r>
              <a:rPr lang="en-US" sz="3600">
                <a:solidFill>
                  <a:srgbClr val="6F6A5A"/>
                </a:solidFill>
              </a:rPr>
              <a:t>ACCOMPLISH: Complete 1 Observe, 1 Design, and read 300 minutes to receive a T-shirt and a raffle ticket for Tablet and Speakers! </a:t>
            </a:r>
          </a:p>
          <a:p>
            <a:pPr indent="-419100" lvl="0" marL="457200" marR="0" rtl="0" algn="l">
              <a:spcBef>
                <a:spcPts val="0"/>
              </a:spcBef>
              <a:buClr>
                <a:srgbClr val="6F6A5A"/>
              </a:buClr>
              <a:buSzPct val="83333"/>
              <a:buFont typeface="Libre Baskerville"/>
              <a:buChar char="•"/>
            </a:pPr>
            <a:r>
              <a:rPr b="0" baseline="0" i="0" lang="en-US" sz="3600" u="none" cap="none" strike="noStrike">
                <a:solidFill>
                  <a:srgbClr val="6F6A5A"/>
                </a:solidFill>
              </a:rPr>
              <a:t>Example programs and activities.</a:t>
            </a:r>
          </a:p>
        </p:txBody>
      </p:sp>
      <p:sp>
        <p:nvSpPr>
          <p:cNvPr id="68" name="Shape 68"/>
          <p:cNvSpPr/>
          <p:nvPr/>
        </p:nvSpPr>
        <p:spPr>
          <a:xfrm>
            <a:off x="1034224" y="1063575"/>
            <a:ext cx="10819499" cy="7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4800" u="none" cap="none" strike="noStrike">
                <a:solidFill>
                  <a:srgbClr val="6F6A5A"/>
                </a:solidFill>
              </a:rPr>
              <a:t>Children’s Summer Learning</a:t>
            </a:r>
            <a:r>
              <a:rPr lang="en-US" sz="4800">
                <a:solidFill>
                  <a:srgbClr val="6F6A5A"/>
                </a:solidFill>
              </a:rPr>
              <a:t> </a:t>
            </a:r>
            <a:r>
              <a:rPr b="0" baseline="0" i="0" lang="en-US" sz="4800" u="none" cap="none" strike="noStrike">
                <a:solidFill>
                  <a:srgbClr val="6F6A5A"/>
                </a:solidFill>
              </a:rPr>
              <a:t>Program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1" type="body"/>
          </p:nvPr>
        </p:nvSpPr>
        <p:spPr>
          <a:xfrm>
            <a:off x="1016000" y="2100275"/>
            <a:ext cx="10972799" cy="7302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buClr>
                <a:srgbClr val="6F6A5A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6F6A5A"/>
                </a:solidFill>
              </a:rPr>
              <a:t>READ: 30 minutes a day for a total of 500 minutes.</a:t>
            </a:r>
          </a:p>
          <a:p>
            <a:pPr indent="-457200" lvl="0" marL="457200" marR="0" rtl="0" algn="l">
              <a:spcBef>
                <a:spcPts val="0"/>
              </a:spcBef>
              <a:buClr>
                <a:srgbClr val="6F6A5A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6F6A5A"/>
                </a:solidFill>
              </a:rPr>
              <a:t>OBSERVE: A new dance, song, performance, or poem and give a detailed report.</a:t>
            </a:r>
          </a:p>
          <a:p>
            <a:pPr indent="-457200" lvl="0" marL="457200" marR="0" rtl="0" algn="l">
              <a:spcBef>
                <a:spcPts val="0"/>
              </a:spcBef>
              <a:buClr>
                <a:srgbClr val="6F6A5A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6F6A5A"/>
                </a:solidFill>
              </a:rPr>
              <a:t>DESIGN: Write, draw, create, or perform a new song, remix, dance, poem, or musical instrument.</a:t>
            </a:r>
          </a:p>
          <a:p>
            <a:pPr indent="-457200" lvl="0" marL="457200" marR="0" rtl="0" algn="l">
              <a:spcBef>
                <a:spcPts val="0"/>
              </a:spcBef>
              <a:buClr>
                <a:srgbClr val="6F6A5A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6F6A5A"/>
                </a:solidFill>
              </a:rPr>
              <a:t>ACCOMPLISH: Complete 1 Observe, 1 Design, and read 500 minutes to receive a REMIX T-shirt and a raffle for an iPad and Speakers.</a:t>
            </a:r>
          </a:p>
          <a:p>
            <a:pPr indent="-457200" lvl="0" marL="457200" marR="0" rtl="0" algn="l">
              <a:spcBef>
                <a:spcPts val="0"/>
              </a:spcBef>
              <a:buClr>
                <a:srgbClr val="6F6A5A"/>
              </a:buClr>
              <a:buSzPct val="100000"/>
              <a:buFont typeface="Arial"/>
              <a:buChar char="•"/>
            </a:pPr>
            <a:r>
              <a:rPr b="0" baseline="0" i="0" lang="en-US" sz="3600" u="none" cap="none" strike="noStrike">
                <a:solidFill>
                  <a:srgbClr val="6F6A5A"/>
                </a:solidFill>
              </a:rPr>
              <a:t>Example teen programs.</a:t>
            </a:r>
          </a:p>
        </p:txBody>
      </p:sp>
      <p:sp>
        <p:nvSpPr>
          <p:cNvPr id="74" name="Shape 74"/>
          <p:cNvSpPr/>
          <p:nvPr/>
        </p:nvSpPr>
        <p:spPr>
          <a:xfrm>
            <a:off x="1193300" y="588725"/>
            <a:ext cx="10795500" cy="10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4800" u="none" cap="none" strike="noStrike">
                <a:solidFill>
                  <a:srgbClr val="6F6A5A"/>
                </a:solidFill>
              </a:rPr>
              <a:t>Teens</a:t>
            </a:r>
            <a:r>
              <a:rPr lang="en-US" sz="4800">
                <a:solidFill>
                  <a:srgbClr val="6F6A5A"/>
                </a:solidFill>
              </a:rPr>
              <a:t>’</a:t>
            </a:r>
            <a:r>
              <a:rPr b="0" baseline="0" i="0" lang="en-US" sz="4800" u="none" cap="none" strike="noStrike">
                <a:solidFill>
                  <a:srgbClr val="6F6A5A"/>
                </a:solidFill>
              </a:rPr>
              <a:t> Summer Learning Program</a:t>
            </a:r>
          </a:p>
        </p:txBody>
      </p:sp>
      <p:sp>
        <p:nvSpPr>
          <p:cNvPr id="75" name="Shape 75"/>
          <p:cNvSpPr/>
          <p:nvPr/>
        </p:nvSpPr>
        <p:spPr>
          <a:xfrm>
            <a:off x="2848125" y="1672225"/>
            <a:ext cx="7048800" cy="7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4200" u="none" cap="none" strike="noStrike">
                <a:solidFill>
                  <a:srgbClr val="6F6A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“</a:t>
            </a:r>
            <a:r>
              <a:rPr b="0" baseline="0" i="0" lang="en-US" sz="4800" u="none" cap="none" strike="noStrike">
                <a:solidFill>
                  <a:srgbClr val="6F6A5A"/>
                </a:solidFill>
                <a:latin typeface="Impact"/>
                <a:ea typeface="Impact"/>
                <a:cs typeface="Impact"/>
                <a:sym typeface="Impact"/>
              </a:rPr>
              <a:t>Summer REMIX</a:t>
            </a:r>
            <a:r>
              <a:rPr b="0" baseline="0" i="0" lang="en-US" sz="4200" u="none" cap="none" strike="noStrike">
                <a:solidFill>
                  <a:srgbClr val="6F6A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”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x="1016000" y="1270000"/>
            <a:ext cx="10972799" cy="7213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t/>
            </a:r>
            <a:endParaRPr sz="7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spcBef>
                <a:spcPts val="0"/>
              </a:spcBef>
              <a:buNone/>
            </a:pPr>
            <a:r>
              <a:t/>
            </a:r>
            <a:endParaRPr sz="7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Shape 81"/>
          <p:cNvSpPr txBox="1"/>
          <p:nvPr>
            <p:ph type="title"/>
          </p:nvPr>
        </p:nvSpPr>
        <p:spPr>
          <a:xfrm>
            <a:off x="1016000" y="546100"/>
            <a:ext cx="10972799" cy="1854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7200">
                <a:solidFill>
                  <a:srgbClr val="6F6A5A"/>
                </a:solidFill>
              </a:rPr>
              <a:t>Final Thoughts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998625" y="2544425"/>
            <a:ext cx="10259699" cy="198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6F6A5A"/>
              </a:buClr>
              <a:buSzPct val="66666"/>
              <a:buFont typeface="Arial"/>
              <a:buChar char="●"/>
            </a:pPr>
            <a:r>
              <a:rPr lang="en-US" sz="3600">
                <a:solidFill>
                  <a:srgbClr val="6F6A5A"/>
                </a:solidFill>
              </a:rPr>
              <a:t>Inputs and Outputs</a:t>
            </a:r>
          </a:p>
          <a:p>
            <a:pPr indent="-381000" lvl="0" marL="457200" rtl="0">
              <a:spcBef>
                <a:spcPts val="0"/>
              </a:spcBef>
              <a:buClr>
                <a:srgbClr val="6F6A5A"/>
              </a:buClr>
              <a:buSzPct val="66666"/>
              <a:buFont typeface="Arial"/>
              <a:buChar char="●"/>
            </a:pPr>
            <a:r>
              <a:rPr lang="en-US" sz="3600">
                <a:solidFill>
                  <a:srgbClr val="6F6A5A"/>
                </a:solidFill>
              </a:rPr>
              <a:t>Staff/Participants/Funding = Free program/Increased participation/Incentives</a:t>
            </a:r>
          </a:p>
          <a:p>
            <a:pPr indent="-381000" lvl="0" marL="457200" rtl="0">
              <a:spcBef>
                <a:spcPts val="0"/>
              </a:spcBef>
              <a:buClr>
                <a:srgbClr val="6F6A5A"/>
              </a:buClr>
              <a:buSzPct val="66666"/>
              <a:buFont typeface="Arial"/>
              <a:buChar char="●"/>
            </a:pPr>
            <a:r>
              <a:rPr lang="en-US" sz="3600">
                <a:solidFill>
                  <a:srgbClr val="6F6A5A"/>
                </a:solidFill>
              </a:rPr>
              <a:t>Teen-focused programs/Incentives/Goals = Higher teen attendance/interest in the library </a:t>
            </a:r>
          </a:p>
          <a:p>
            <a:pPr indent="-381000" lvl="0" marL="457200" rtl="0">
              <a:spcBef>
                <a:spcPts val="0"/>
              </a:spcBef>
              <a:buClr>
                <a:srgbClr val="6F6A5A"/>
              </a:buClr>
              <a:buSzPct val="66666"/>
              <a:buFont typeface="Arial"/>
              <a:buChar char="●"/>
            </a:pPr>
            <a:r>
              <a:rPr lang="en-US" sz="3600">
                <a:solidFill>
                  <a:srgbClr val="6F6A5A"/>
                </a:solidFill>
              </a:rPr>
              <a:t>Focus on STEAM/21st Century Skills = Relevant educational and workplace experience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6F6A5A"/>
              </a:solidFill>
            </a:endParaRP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6F6A5A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-US" sz="3600">
                <a:solidFill>
                  <a:srgbClr val="6F6A5A"/>
                </a:solidFill>
              </a:rPr>
              <a:t>Any thoughts/questions?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Vintage">
  <a:themeElements>
    <a:clrScheme name="Vintage">
      <a:dk1>
        <a:srgbClr val="6F6A5A"/>
      </a:dk1>
      <a:lt1>
        <a:srgbClr val="142B6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